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43DFC-6246-4185-B60C-C872553BB6A3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3CA2E-0212-4F2A-8B27-3F31851EA3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6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3CA2E-0212-4F2A-8B27-3F31851EA3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22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24">
            <a:extLst>
              <a:ext uri="{FF2B5EF4-FFF2-40B4-BE49-F238E27FC236}">
                <a16:creationId xmlns:a16="http://schemas.microsoft.com/office/drawing/2014/main" id="{7F91E49D-C5C7-7222-6240-4B1139C19002}"/>
              </a:ext>
            </a:extLst>
          </p:cNvPr>
          <p:cNvCxnSpPr>
            <a:cxnSpLocks/>
            <a:stCxn id="35" idx="1"/>
            <a:endCxn id="15" idx="3"/>
          </p:cNvCxnSpPr>
          <p:nvPr/>
        </p:nvCxnSpPr>
        <p:spPr>
          <a:xfrm flipH="1">
            <a:off x="7139630" y="3118118"/>
            <a:ext cx="1759584" cy="96634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3106300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(PC Browser)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3382139" y="1988132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6032083" y="1988133"/>
            <a:ext cx="1103986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6002757" y="2860484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Signaling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676517" y="2247231"/>
            <a:ext cx="7194" cy="61325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899214" y="298856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4246734" y="3118118"/>
            <a:ext cx="1756023" cy="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1" idx="3"/>
          </p:cNvCxnSpPr>
          <p:nvPr/>
        </p:nvCxnSpPr>
        <p:spPr>
          <a:xfrm flipH="1" flipV="1">
            <a:off x="7136069" y="2117683"/>
            <a:ext cx="1763145" cy="1000435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7143191" y="3118118"/>
            <a:ext cx="1756023" cy="0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453307" y="2386694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1618174" y="3619663"/>
            <a:ext cx="2159844" cy="364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 and  </a:t>
            </a:r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multiplayer</a:t>
            </a:r>
          </a:p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(P2P)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592293" y="222553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7592293" y="2854727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64B63A2-4A08-47AF-BBB5-79FCAB08DEED}"/>
              </a:ext>
            </a:extLst>
          </p:cNvPr>
          <p:cNvSpPr/>
          <p:nvPr/>
        </p:nvSpPr>
        <p:spPr>
          <a:xfrm>
            <a:off x="4284994" y="2171144"/>
            <a:ext cx="1658280" cy="32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application and a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ssets</a:t>
            </a:r>
          </a:p>
          <a:p>
            <a:pPr algn="ctr"/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603B223-0F95-5C8C-CF3D-391FDF678CF7}"/>
              </a:ext>
            </a:extLst>
          </p:cNvPr>
          <p:cNvSpPr/>
          <p:nvPr/>
        </p:nvSpPr>
        <p:spPr>
          <a:xfrm>
            <a:off x="5999196" y="3826827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Grafana/Loki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CAD6C01-4F42-CCCA-F8D8-D02A72218D7C}"/>
              </a:ext>
            </a:extLst>
          </p:cNvPr>
          <p:cNvSpPr/>
          <p:nvPr/>
        </p:nvSpPr>
        <p:spPr>
          <a:xfrm>
            <a:off x="7390779" y="3505561"/>
            <a:ext cx="1268863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etup, visualize</a:t>
            </a: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FAD61FF5-2378-AEEE-AAE4-FF27C8D77FB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59636" y="3320374"/>
            <a:ext cx="1739560" cy="764087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71658B2-014B-E43A-5787-F46EEB99E026}"/>
              </a:ext>
            </a:extLst>
          </p:cNvPr>
          <p:cNvSpPr/>
          <p:nvPr/>
        </p:nvSpPr>
        <p:spPr>
          <a:xfrm>
            <a:off x="4477148" y="3496841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usage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B649343F-FF55-88DE-F63D-3CC6B728DC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259636" y="2117683"/>
            <a:ext cx="1772447" cy="772476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48E953D-BD63-0E4C-9880-AEA745294738}"/>
              </a:ext>
            </a:extLst>
          </p:cNvPr>
          <p:cNvSpPr/>
          <p:nvPr/>
        </p:nvSpPr>
        <p:spPr>
          <a:xfrm>
            <a:off x="4477148" y="2855995"/>
            <a:ext cx="1280452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P2P negotiation</a:t>
            </a:r>
            <a:endParaRPr kumimoji="1" lang="en-US" altLang="ja-JP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3" name="直線矢印コネクタ 24">
            <a:extLst>
              <a:ext uri="{FF2B5EF4-FFF2-40B4-BE49-F238E27FC236}">
                <a16:creationId xmlns:a16="http://schemas.microsoft.com/office/drawing/2014/main" id="{AF502299-837C-5BE9-AA45-A76962B6EAEC}"/>
              </a:ext>
            </a:extLst>
          </p:cNvPr>
          <p:cNvCxnSpPr>
            <a:cxnSpLocks/>
            <a:stCxn id="3" idx="1"/>
            <a:endCxn id="3" idx="2"/>
          </p:cNvCxnSpPr>
          <p:nvPr/>
        </p:nvCxnSpPr>
        <p:spPr>
          <a:xfrm rot="10800000" flipH="1" flipV="1">
            <a:off x="3106299" y="3118118"/>
            <a:ext cx="570217" cy="257634"/>
          </a:xfrm>
          <a:prstGeom prst="bentConnector4">
            <a:avLst>
              <a:gd name="adj1" fmla="val -40090"/>
              <a:gd name="adj2" fmla="val 188731"/>
            </a:avLst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8623830" y="2167963"/>
            <a:ext cx="1829282" cy="39710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729713" y="1416616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729714" y="1096063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473038" y="2167962"/>
            <a:ext cx="1829282" cy="39710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2374191" y="2169787"/>
            <a:ext cx="1829282" cy="39692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2469495" y="286393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251282" y="28495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251282" y="31437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251282" y="403706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Confirmation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251282" y="34414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10846686" y="285096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10846686" y="475775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0563503" y="2979339"/>
            <a:ext cx="283183" cy="117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10563504" y="4887306"/>
            <a:ext cx="283182" cy="84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255055" y="255379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4201596" y="1416619"/>
            <a:ext cx="254318" cy="18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6285912" y="1416616"/>
            <a:ext cx="254318" cy="3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251282" y="373928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CEDCBDD-C226-18CC-9DF0-5060939190EB}"/>
              </a:ext>
            </a:extLst>
          </p:cNvPr>
          <p:cNvSpPr/>
          <p:nvPr/>
        </p:nvSpPr>
        <p:spPr>
          <a:xfrm>
            <a:off x="251282" y="433454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1BC2AF7E-35C0-5AA8-07BB-9D133DA27F45}"/>
              </a:ext>
            </a:extLst>
          </p:cNvPr>
          <p:cNvSpPr/>
          <p:nvPr/>
        </p:nvSpPr>
        <p:spPr>
          <a:xfrm>
            <a:off x="251282" y="463549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RetryStatus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2209DA6-5F70-159D-7CD2-C1ED1AC37511}"/>
              </a:ext>
            </a:extLst>
          </p:cNvPr>
          <p:cNvSpPr/>
          <p:nvPr/>
        </p:nvSpPr>
        <p:spPr>
          <a:xfrm>
            <a:off x="2460218" y="40308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7C7EAA8-2882-E6B4-E531-31ADED9FFFA7}"/>
              </a:ext>
            </a:extLst>
          </p:cNvPr>
          <p:cNvSpPr/>
          <p:nvPr/>
        </p:nvSpPr>
        <p:spPr>
          <a:xfrm>
            <a:off x="4570580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0551E8B2-9157-EF56-0D27-8209CE4F6004}"/>
              </a:ext>
            </a:extLst>
          </p:cNvPr>
          <p:cNvSpPr/>
          <p:nvPr/>
        </p:nvSpPr>
        <p:spPr>
          <a:xfrm>
            <a:off x="4557530" y="43247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EE843F30-5FDA-AB6A-D404-A4EB8F001F5F}"/>
              </a:ext>
            </a:extLst>
          </p:cNvPr>
          <p:cNvSpPr/>
          <p:nvPr/>
        </p:nvSpPr>
        <p:spPr>
          <a:xfrm>
            <a:off x="4561303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FD66DD21-CE80-E22F-0E32-B8CBA756D21A}"/>
              </a:ext>
            </a:extLst>
          </p:cNvPr>
          <p:cNvSpPr/>
          <p:nvPr/>
        </p:nvSpPr>
        <p:spPr>
          <a:xfrm>
            <a:off x="8719134" y="286211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99815EDD-9489-B0AF-803F-32720BBDF8BB}"/>
              </a:ext>
            </a:extLst>
          </p:cNvPr>
          <p:cNvSpPr/>
          <p:nvPr/>
        </p:nvSpPr>
        <p:spPr>
          <a:xfrm>
            <a:off x="8719134" y="460860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A2C94465-4DBF-BD5E-9EE2-BAB83C1D9086}"/>
              </a:ext>
            </a:extLst>
          </p:cNvPr>
          <p:cNvSpPr/>
          <p:nvPr/>
        </p:nvSpPr>
        <p:spPr>
          <a:xfrm>
            <a:off x="8719134" y="49027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BB8653D1-88BC-B458-1AD9-24D597519EE9}"/>
              </a:ext>
            </a:extLst>
          </p:cNvPr>
          <p:cNvSpPr/>
          <p:nvPr/>
        </p:nvSpPr>
        <p:spPr>
          <a:xfrm>
            <a:off x="8719134" y="5200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D25F6F0E-5256-05BA-2629-5723EC0BA239}"/>
              </a:ext>
            </a:extLst>
          </p:cNvPr>
          <p:cNvSpPr/>
          <p:nvPr/>
        </p:nvSpPr>
        <p:spPr>
          <a:xfrm>
            <a:off x="8709857" y="402899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C522C883-8F9D-780C-9FEB-831843DCE0D2}"/>
              </a:ext>
            </a:extLst>
          </p:cNvPr>
          <p:cNvSpPr/>
          <p:nvPr/>
        </p:nvSpPr>
        <p:spPr>
          <a:xfrm>
            <a:off x="8719134" y="54983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A84C8C-9593-E3A0-6E3B-0754651A6E6E}"/>
              </a:ext>
            </a:extLst>
          </p:cNvPr>
          <p:cNvSpPr/>
          <p:nvPr/>
        </p:nvSpPr>
        <p:spPr>
          <a:xfrm>
            <a:off x="6540230" y="2146381"/>
            <a:ext cx="1829282" cy="3992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B2C94F-5EB2-00B1-FC58-81F2ED60A649}"/>
              </a:ext>
            </a:extLst>
          </p:cNvPr>
          <p:cNvSpPr/>
          <p:nvPr/>
        </p:nvSpPr>
        <p:spPr>
          <a:xfrm>
            <a:off x="6637772" y="284053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DF2790C-289C-58D5-16DF-6B35E11C4787}"/>
              </a:ext>
            </a:extLst>
          </p:cNvPr>
          <p:cNvSpPr/>
          <p:nvPr/>
        </p:nvSpPr>
        <p:spPr>
          <a:xfrm>
            <a:off x="6633999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GroupSelectionScreen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4F4214D-A14A-17EB-8CBC-E38D335E2C94}"/>
              </a:ext>
            </a:extLst>
          </p:cNvPr>
          <p:cNvSpPr/>
          <p:nvPr/>
        </p:nvSpPr>
        <p:spPr>
          <a:xfrm>
            <a:off x="6637772" y="402475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Client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864E0AFC-B72B-CDBA-F3EA-1D72A856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7" y="799874"/>
            <a:ext cx="1832239" cy="1237139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CEF44195-150F-01C4-82EF-4191BBAF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14" y="798049"/>
            <a:ext cx="1829998" cy="1237139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7724549-8D6A-C792-2F1E-A5EAFB55F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30" y="798046"/>
            <a:ext cx="1822597" cy="123713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1C426E90-9FBA-2F92-5347-478969F0A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838" y="798988"/>
            <a:ext cx="1829274" cy="1237139"/>
          </a:xfrm>
          <a:prstGeom prst="rect">
            <a:avLst/>
          </a:prstGeom>
        </p:spPr>
      </p:pic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803E0CEF-2BAA-1920-E39D-75FDB2A1D3A7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362827" y="1416616"/>
            <a:ext cx="261011" cy="94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2217171" y="2758749"/>
            <a:ext cx="8346332" cy="44118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52132" y="2099919"/>
            <a:ext cx="1827129" cy="2919321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2217171" y="3915520"/>
            <a:ext cx="8346333" cy="1945263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8A3C50E2-5A88-BCD2-D7BB-176A0B2B910B}"/>
              </a:ext>
            </a:extLst>
          </p:cNvPr>
          <p:cNvSpPr/>
          <p:nvPr/>
        </p:nvSpPr>
        <p:spPr>
          <a:xfrm>
            <a:off x="436593" y="2198406"/>
            <a:ext cx="1256146" cy="259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 dirty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9891F7D0-A6D9-D724-010F-ABCF8ED9ED15}"/>
              </a:ext>
            </a:extLst>
          </p:cNvPr>
          <p:cNvSpPr/>
          <p:nvPr/>
        </p:nvSpPr>
        <p:spPr>
          <a:xfrm>
            <a:off x="2217171" y="3379142"/>
            <a:ext cx="8346332" cy="357586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6" name="直線矢印コネクタ 165">
            <a:extLst>
              <a:ext uri="{FF2B5EF4-FFF2-40B4-BE49-F238E27FC236}">
                <a16:creationId xmlns:a16="http://schemas.microsoft.com/office/drawing/2014/main" id="{64BB30EA-119B-BE58-70BE-1D7FC0E84325}"/>
              </a:ext>
            </a:extLst>
          </p:cNvPr>
          <p:cNvCxnSpPr>
            <a:cxnSpLocks/>
            <a:stCxn id="160" idx="1"/>
            <a:endCxn id="53" idx="3"/>
          </p:cNvCxnSpPr>
          <p:nvPr/>
        </p:nvCxnSpPr>
        <p:spPr>
          <a:xfrm flipH="1">
            <a:off x="1979261" y="3557935"/>
            <a:ext cx="237910" cy="164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8946F51B-C157-35AE-F4DC-C8FAAF9F9AAE}"/>
              </a:ext>
            </a:extLst>
          </p:cNvPr>
          <p:cNvSpPr/>
          <p:nvPr/>
        </p:nvSpPr>
        <p:spPr>
          <a:xfrm>
            <a:off x="8709857" y="432054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P2PControl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7741EC-DD16-CC1A-E23B-548594DB3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44" y="1914946"/>
            <a:ext cx="2908146" cy="265403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377440" cy="56757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DA1A70A-F579-0094-602B-8E5353EF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57" y="388301"/>
            <a:ext cx="2908146" cy="26540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07666"/>
            <a:ext cx="1918207" cy="252490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861976" y="1717482"/>
            <a:ext cx="3298024" cy="978539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1246614" y="350195"/>
            <a:ext cx="9698774" cy="3065386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1608081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363603" y="1056016"/>
            <a:ext cx="4220316" cy="2018716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2700394" y="2396186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219464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647840" y="1669543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969249" y="1674197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1246614" y="5035031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1725462" y="5693951"/>
            <a:ext cx="2778039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421860" y="5687494"/>
            <a:ext cx="2493718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1246614" y="3523723"/>
            <a:ext cx="9698777" cy="140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4878280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1036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4969547" y="5693951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2953066" y="4207372"/>
            <a:ext cx="1310486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74BC52B-359C-E969-619C-CF49656049D0}"/>
              </a:ext>
            </a:extLst>
          </p:cNvPr>
          <p:cNvSpPr/>
          <p:nvPr/>
        </p:nvSpPr>
        <p:spPr>
          <a:xfrm>
            <a:off x="3970365" y="1669543"/>
            <a:ext cx="1312497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E655593-C2A1-91A6-20E4-231D0D168785}"/>
              </a:ext>
            </a:extLst>
          </p:cNvPr>
          <p:cNvSpPr/>
          <p:nvPr/>
        </p:nvSpPr>
        <p:spPr>
          <a:xfrm>
            <a:off x="6789371" y="2398704"/>
            <a:ext cx="2035689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Asset Workflow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D86C01C-6B67-962A-4C02-DD5C7C35439B}"/>
              </a:ext>
            </a:extLst>
          </p:cNvPr>
          <p:cNvSpPr/>
          <p:nvPr/>
        </p:nvSpPr>
        <p:spPr>
          <a:xfrm>
            <a:off x="9048654" y="2415881"/>
            <a:ext cx="1017361" cy="426690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P2P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4AA38E7-4BC5-89C3-EB46-63F3C1621859}"/>
              </a:ext>
            </a:extLst>
          </p:cNvPr>
          <p:cNvSpPr/>
          <p:nvPr/>
        </p:nvSpPr>
        <p:spPr>
          <a:xfrm>
            <a:off x="8206449" y="4202436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Socket.IO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8E8EB0E-D484-0F80-C879-CCA26B489763}"/>
              </a:ext>
            </a:extLst>
          </p:cNvPr>
          <p:cNvSpPr/>
          <p:nvPr/>
        </p:nvSpPr>
        <p:spPr>
          <a:xfrm>
            <a:off x="9374307" y="5687494"/>
            <a:ext cx="1017361" cy="4266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WebRTC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D21A79-461B-5017-DB2D-F6250AD7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9" y="3159633"/>
            <a:ext cx="4360323" cy="13863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7DAAC93-F2E2-BA03-B5A5-B4669D07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4" y="1975912"/>
            <a:ext cx="4029637" cy="283884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F3D8AF-4B93-C599-16CA-B52773DB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65" y="2067340"/>
            <a:ext cx="3381847" cy="25340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047214" y="2488758"/>
            <a:ext cx="2655736" cy="65200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702950" y="2974044"/>
            <a:ext cx="3243762" cy="101751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995555B3-D029-909E-533A-A4E07F72D290}"/>
              </a:ext>
            </a:extLst>
          </p:cNvPr>
          <p:cNvSpPr/>
          <p:nvPr/>
        </p:nvSpPr>
        <p:spPr>
          <a:xfrm>
            <a:off x="3172571" y="3049454"/>
            <a:ext cx="1963972" cy="32189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1A2C924-E169-265A-95A7-9399C86B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3" y="1142681"/>
            <a:ext cx="4039164" cy="457263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C85A11-4868-0EEB-D1DB-57F995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064" y="1099432"/>
            <a:ext cx="3353268" cy="3791479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261286" y="1495168"/>
            <a:ext cx="5103341" cy="28420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>
            <a:off x="3966519" y="4003589"/>
            <a:ext cx="4609070" cy="2718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900251" y="2145972"/>
            <a:ext cx="1235" cy="60129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3909922" y="3420894"/>
            <a:ext cx="1307714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03C2BA83-A16B-A5A0-6F37-8AA36C0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79" y="782499"/>
            <a:ext cx="2019343" cy="136347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0E2A5777-9FDE-ECD3-1FF1-6897D7BC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049" y="2747263"/>
            <a:ext cx="2016873" cy="136347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C6370D8-1490-486E-578A-B790344B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6" y="2739157"/>
            <a:ext cx="2008717" cy="136347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8B9CC17-38B5-81DD-2E0F-EE213B017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36" y="4784367"/>
            <a:ext cx="2013617" cy="136347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03060-A37E-D2B9-6E10-AB5C7FACA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618" y="2747263"/>
            <a:ext cx="2016076" cy="1363473"/>
          </a:xfrm>
          <a:prstGeom prst="rect">
            <a:avLst/>
          </a:prstGeom>
        </p:spPr>
      </p:pic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1FF7C104-F19B-502D-B545-5E7A09916E5E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219545" y="4102630"/>
            <a:ext cx="2450" cy="681737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4BA898EB-0FFF-192B-004F-DF647CD5189A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226353" y="3420894"/>
            <a:ext cx="1305265" cy="8106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24">
            <a:extLst>
              <a:ext uri="{FF2B5EF4-FFF2-40B4-BE49-F238E27FC236}">
                <a16:creationId xmlns:a16="http://schemas.microsoft.com/office/drawing/2014/main" id="{740FD7CD-0339-8BAF-4B06-3CCB939DC664}"/>
              </a:ext>
            </a:extLst>
          </p:cNvPr>
          <p:cNvCxnSpPr>
            <a:cxnSpLocks/>
            <a:stCxn id="22" idx="2"/>
            <a:endCxn id="21" idx="3"/>
          </p:cNvCxnSpPr>
          <p:nvPr/>
        </p:nvCxnSpPr>
        <p:spPr>
          <a:xfrm rot="5400000">
            <a:off x="7705321" y="3631769"/>
            <a:ext cx="1355368" cy="2313303"/>
          </a:xfrm>
          <a:prstGeom prst="bentConnector2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8296</TotalTime>
  <Words>203</Words>
  <Application>Microsoft Office PowerPoint</Application>
  <PresentationFormat>ワイド画面</PresentationFormat>
  <Paragraphs>163</Paragraphs>
  <Slides>52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Kiyohito Itoh</cp:lastModifiedBy>
  <cp:revision>270</cp:revision>
  <dcterms:created xsi:type="dcterms:W3CDTF">2022-10-13T13:07:36Z</dcterms:created>
  <dcterms:modified xsi:type="dcterms:W3CDTF">2023-08-04T06:30:07Z</dcterms:modified>
</cp:coreProperties>
</file>